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158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3/20/2015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0" y="173756"/>
            <a:ext cx="8785539" cy="923330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C’est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lundi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, le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22 mars </a:t>
            </a:r>
            <a:endParaRPr lang="fr-FR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43807" y="1611304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aliBrush" panose="02000500000000000000" pitchFamily="2" charset="0"/>
              </a:rPr>
              <a:t>Objectifs – </a:t>
            </a:r>
            <a:r>
              <a:rPr lang="fr-FR" sz="3600" dirty="0" err="1" smtClean="0">
                <a:latin typeface="CaliBrush" panose="02000500000000000000" pitchFamily="2" charset="0"/>
              </a:rPr>
              <a:t>you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will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be</a:t>
            </a:r>
            <a:r>
              <a:rPr lang="fr-FR" sz="3600" dirty="0" smtClean="0">
                <a:latin typeface="CaliBrush" panose="02000500000000000000" pitchFamily="2" charset="0"/>
              </a:rPr>
              <a:t> able to:</a:t>
            </a:r>
            <a:endParaRPr lang="fr-FR" sz="3600" dirty="0">
              <a:latin typeface="CaliBrush" panose="02000500000000000000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352" y="3124200"/>
            <a:ext cx="8740953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1. Identify </a:t>
            </a:r>
            <a:r>
              <a:rPr lang="en-US" sz="3200" dirty="0" smtClean="0">
                <a:latin typeface="Toonish" pitchFamily="2" charset="0"/>
                <a:ea typeface="Toonish" pitchFamily="2" charset="0"/>
              </a:rPr>
              <a:t>healthy and unhealthy habits</a:t>
            </a:r>
            <a:endParaRPr lang="en-US" sz="32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2430" y="4283152"/>
            <a:ext cx="8740953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2. Complain about your health and give advice</a:t>
            </a:r>
            <a:endParaRPr lang="en-US" sz="3200" dirty="0">
              <a:latin typeface="Toonish" pitchFamily="2" charset="0"/>
              <a:ea typeface="Toon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425</TotalTime>
  <Words>30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CaliBrush</vt:lpstr>
      <vt:lpstr>Toonish</vt:lpstr>
      <vt:lpstr>Wednesday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120</cp:revision>
  <dcterms:created xsi:type="dcterms:W3CDTF">2011-09-14T23:22:57Z</dcterms:created>
  <dcterms:modified xsi:type="dcterms:W3CDTF">2015-03-20T15:37:23Z</dcterms:modified>
</cp:coreProperties>
</file>